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4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039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6433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59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1117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14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19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27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5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84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4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29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9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8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6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48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78890-8863-41FA-B9E1-87E83526AA9A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EAC005A-CB02-4CBF-9FE8-6C7F38A51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99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D437C-D881-4764-A8D1-347650B403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4567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Primary care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name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 Affiliation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37877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18DFB-ACC9-4332-9594-98F35047D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62AEB-C45B-4B1C-A424-86DE33BA4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payment systems in medical facilities can be a complicated task. </a:t>
            </a:r>
          </a:p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payment systems in a hospital involves systems utilized in the settlement of financial transactions by ensuring effective transaction of monetary funds (Kwon, 2003). </a:t>
            </a:r>
          </a:p>
        </p:txBody>
      </p:sp>
    </p:spTree>
    <p:extLst>
      <p:ext uri="{BB962C8B-B14F-4D97-AF65-F5344CB8AC3E}">
        <p14:creationId xmlns:p14="http://schemas.microsoft.com/office/powerpoint/2010/main" val="1777000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38540-7D82-4DF6-A3BA-EBB783783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Primary care Vs Fee-for service.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550DE-C8E8-4878-BDBA-21D8BF991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 primary payment model allows physicians and medical practitioners a form of insuring billing by charging patients either quarterly, monthly, or yearly depending on capabilities of the patient.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Fee for service refers to a payment model where services are unbundled, and are paid separately by the patient (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Unutzer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al, 2009).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118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30110-4363-4AF4-BCEA-DE80B2CF5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practices causing switch to DPC.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FC7E1-9CE8-466F-B2A4-61582FB9E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Fee-for service is expensive.</a:t>
            </a:r>
          </a:p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Presence of monthly membership.</a:t>
            </a:r>
          </a:p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Offers extended visits for expensive.</a:t>
            </a:r>
          </a:p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accept insurance and government programs. </a:t>
            </a:r>
          </a:p>
        </p:txBody>
      </p:sp>
    </p:spTree>
    <p:extLst>
      <p:ext uri="{BB962C8B-B14F-4D97-AF65-F5344CB8AC3E}">
        <p14:creationId xmlns:p14="http://schemas.microsoft.com/office/powerpoint/2010/main" val="216977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BD6D8-09B4-4A99-A5FE-C0E8A881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Considerations before switching to DPC.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6F2C8-46BD-4FEC-B34B-33BA22E19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third party interference.</a:t>
            </a:r>
          </a:p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Partnership with patients. </a:t>
            </a:r>
          </a:p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 of communication. </a:t>
            </a:r>
          </a:p>
        </p:txBody>
      </p:sp>
    </p:spTree>
    <p:extLst>
      <p:ext uri="{BB962C8B-B14F-4D97-AF65-F5344CB8AC3E}">
        <p14:creationId xmlns:p14="http://schemas.microsoft.com/office/powerpoint/2010/main" val="194703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0D742-20DF-4F02-9064-6562D815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DPC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70B1E-FE8E-4FCB-8744-A066D4BB4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Efficient saving.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Reduced overhead and negative incentives.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time with the patients. 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Simplified structure of their revenue.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health.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transparency(Eskew et al, 2015). </a:t>
            </a:r>
          </a:p>
        </p:txBody>
      </p:sp>
    </p:spTree>
    <p:extLst>
      <p:ext uri="{BB962C8B-B14F-4D97-AF65-F5344CB8AC3E}">
        <p14:creationId xmlns:p14="http://schemas.microsoft.com/office/powerpoint/2010/main" val="353734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859AC-B54A-4745-95B7-0BB8406B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 of DPC.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C8224-839D-4704-A43E-81C470DE0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5903"/>
            <a:ext cx="10515600" cy="3461059"/>
          </a:xfrm>
        </p:spPr>
        <p:txBody>
          <a:bodyPr/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 of long-term patients.</a:t>
            </a:r>
          </a:p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cover specialist or in-patient stays.</a:t>
            </a:r>
          </a:p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Physicians only serve few people.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451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F892D-3837-4890-B944-AAD43B5B2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FA48C-684B-48EC-AD84-BD51D1AF7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Compared to fee-for service, direct primary care offers more advantages in terms of cost saving, improved efficiency, and cost transparency (Wu et al, 2010).  </a:t>
            </a:r>
          </a:p>
        </p:txBody>
      </p:sp>
    </p:spTree>
    <p:extLst>
      <p:ext uri="{BB962C8B-B14F-4D97-AF65-F5344CB8AC3E}">
        <p14:creationId xmlns:p14="http://schemas.microsoft.com/office/powerpoint/2010/main" val="2402296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CB099-040E-4CC4-BDA1-CFA5B97A6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39695-63DD-4A3A-B8C2-E9B018E4E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-457200" algn="just">
              <a:buNone/>
            </a:pP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Eskew, P. M., &amp; Klink, K. (2015). Direct primary care: practice distribution and cost across the nation. 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Journal of the American Board of Family Medicine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(6), 793-801.</a:t>
            </a:r>
          </a:p>
          <a:p>
            <a:pPr marL="0" indent="-457200" algn="just">
              <a:buNone/>
            </a:pPr>
            <a:r>
              <a:rPr lang="en-US" sz="20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Unützer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J., </a:t>
            </a:r>
            <a:r>
              <a:rPr lang="en-US" sz="20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Schoenbaum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M., </a:t>
            </a:r>
            <a:r>
              <a:rPr lang="en-US" sz="20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Katon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W. J., Fan, M. Y., Pincus, H. A., Hogan, D., &amp; Taylor, J. (2009). Healthcare costs associated with depression in medically ill fee‐for‐service Medicare participants. 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Journal of the American Geriatrics Society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(3), 506-510.</a:t>
            </a:r>
          </a:p>
          <a:p>
            <a:pPr marL="0" indent="-457200" algn="just">
              <a:buNone/>
            </a:pP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Wu, W. N., Bliss, G., Bliss, E. B., &amp; Green, L. A. (2010). A direct primary care medical home: the </a:t>
            </a:r>
            <a:r>
              <a:rPr lang="en-US" sz="20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Qliance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experience. 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Health Affairs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(5), 959-962.</a:t>
            </a:r>
          </a:p>
          <a:p>
            <a:pPr marL="0" indent="-457200" algn="just">
              <a:buNone/>
            </a:pP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Kwon, S. (2003). Payment system reform for health care providers in Korea. 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Health policy and planning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(1), 84-92.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242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</TotalTime>
  <Words>435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Facet</vt:lpstr>
      <vt:lpstr>Direct Primary care Student name Institution Affiliation Date</vt:lpstr>
      <vt:lpstr>Introduction</vt:lpstr>
      <vt:lpstr>Direct Primary care Vs Fee-for service.</vt:lpstr>
      <vt:lpstr>Research practices causing switch to DPC.</vt:lpstr>
      <vt:lpstr>Considerations before switching to DPC.</vt:lpstr>
      <vt:lpstr>Benefits of DPC</vt:lpstr>
      <vt:lpstr>Risks of DPC.</vt:lpstr>
      <vt:lpstr>Conclusion. </vt:lpstr>
      <vt:lpstr>Reference.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21</cp:revision>
  <dcterms:created xsi:type="dcterms:W3CDTF">2021-05-23T16:17:45Z</dcterms:created>
  <dcterms:modified xsi:type="dcterms:W3CDTF">2021-05-23T19:53:27Z</dcterms:modified>
</cp:coreProperties>
</file>